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5124113" cy="21388388"/>
  <p:notesSz cx="6858000" cy="9144000"/>
  <p:defaultTextStyle>
    <a:defPPr>
      <a:defRPr lang="en-US"/>
    </a:defPPr>
    <a:lvl1pPr marL="0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043193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2086386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3129580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4172773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5215966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6259159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7302353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8345546" algn="l" defTabSz="1043193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C9C9C9"/>
    <a:srgbClr val="CF673B"/>
    <a:srgbClr val="0C0C0C"/>
    <a:srgbClr val="FFB49A"/>
    <a:srgbClr val="FCBDA7"/>
    <a:srgbClr val="C2512C"/>
    <a:srgbClr val="F1CA8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461" autoAdjust="0"/>
    <p:restoredTop sz="89915" autoAdjust="0"/>
  </p:normalViewPr>
  <p:slideViewPr>
    <p:cSldViewPr snapToGrid="0" snapToObjects="1">
      <p:cViewPr>
        <p:scale>
          <a:sx n="33" d="100"/>
          <a:sy n="33" d="100"/>
        </p:scale>
        <p:origin x="-2848" y="-16"/>
      </p:cViewPr>
      <p:guideLst>
        <p:guide orient="horz" pos="6737"/>
        <p:guide pos="476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4309" y="6644264"/>
            <a:ext cx="12855496" cy="4584641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8617" y="12120087"/>
            <a:ext cx="10586879" cy="546592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43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086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1295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172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215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259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3023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3455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74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61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138434" y="2673550"/>
            <a:ext cx="5626906" cy="56911927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49840" y="2673550"/>
            <a:ext cx="16636524" cy="56911927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41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86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701" y="13744021"/>
            <a:ext cx="12855496" cy="4247972"/>
          </a:xfrm>
        </p:spPr>
        <p:txBody>
          <a:bodyPr anchor="t"/>
          <a:lstStyle>
            <a:lvl1pPr algn="l">
              <a:defRPr sz="91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4701" y="9065313"/>
            <a:ext cx="12855496" cy="4678708"/>
          </a:xfrm>
        </p:spPr>
        <p:txBody>
          <a:bodyPr anchor="b"/>
          <a:lstStyle>
            <a:lvl1pPr marL="0" indent="0">
              <a:buNone/>
              <a:defRPr sz="4600">
                <a:solidFill>
                  <a:schemeClr val="tx1">
                    <a:tint val="75000"/>
                  </a:schemeClr>
                </a:solidFill>
              </a:defRPr>
            </a:lvl1pPr>
            <a:lvl2pPr marL="1043193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2pPr>
            <a:lvl3pPr marL="2086386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3pPr>
            <a:lvl4pPr marL="312958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417277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521596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625915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730235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834554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419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49841" y="15565995"/>
            <a:ext cx="11130403" cy="44019483"/>
          </a:xfrm>
        </p:spPr>
        <p:txBody>
          <a:bodyPr/>
          <a:lstStyle>
            <a:lvl1pPr>
              <a:defRPr sz="6400"/>
            </a:lvl1pPr>
            <a:lvl2pPr>
              <a:defRPr sz="5500"/>
            </a:lvl2pPr>
            <a:lvl3pPr>
              <a:defRPr sz="46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32311" y="15565995"/>
            <a:ext cx="11133028" cy="44019483"/>
          </a:xfrm>
        </p:spPr>
        <p:txBody>
          <a:bodyPr/>
          <a:lstStyle>
            <a:lvl1pPr>
              <a:defRPr sz="6400"/>
            </a:lvl1pPr>
            <a:lvl2pPr>
              <a:defRPr sz="5500"/>
            </a:lvl2pPr>
            <a:lvl3pPr>
              <a:defRPr sz="46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04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206" y="856527"/>
            <a:ext cx="13611702" cy="3564731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6206" y="4787634"/>
            <a:ext cx="6682443" cy="1995258"/>
          </a:xfrm>
        </p:spPr>
        <p:txBody>
          <a:bodyPr anchor="b"/>
          <a:lstStyle>
            <a:lvl1pPr marL="0" indent="0">
              <a:buNone/>
              <a:defRPr sz="5500" b="1"/>
            </a:lvl1pPr>
            <a:lvl2pPr marL="1043193" indent="0">
              <a:buNone/>
              <a:defRPr sz="4600" b="1"/>
            </a:lvl2pPr>
            <a:lvl3pPr marL="2086386" indent="0">
              <a:buNone/>
              <a:defRPr sz="4100" b="1"/>
            </a:lvl3pPr>
            <a:lvl4pPr marL="3129580" indent="0">
              <a:buNone/>
              <a:defRPr sz="3700" b="1"/>
            </a:lvl4pPr>
            <a:lvl5pPr marL="4172773" indent="0">
              <a:buNone/>
              <a:defRPr sz="3700" b="1"/>
            </a:lvl5pPr>
            <a:lvl6pPr marL="5215966" indent="0">
              <a:buNone/>
              <a:defRPr sz="3700" b="1"/>
            </a:lvl6pPr>
            <a:lvl7pPr marL="6259159" indent="0">
              <a:buNone/>
              <a:defRPr sz="3700" b="1"/>
            </a:lvl7pPr>
            <a:lvl8pPr marL="7302353" indent="0">
              <a:buNone/>
              <a:defRPr sz="3700" b="1"/>
            </a:lvl8pPr>
            <a:lvl9pPr marL="8345546" indent="0">
              <a:buNone/>
              <a:defRPr sz="37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6206" y="6782891"/>
            <a:ext cx="6682443" cy="12323080"/>
          </a:xfrm>
        </p:spPr>
        <p:txBody>
          <a:bodyPr/>
          <a:lstStyle>
            <a:lvl1pPr>
              <a:defRPr sz="5500"/>
            </a:lvl1pPr>
            <a:lvl2pPr>
              <a:defRPr sz="4600"/>
            </a:lvl2pPr>
            <a:lvl3pPr>
              <a:defRPr sz="41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2840" y="4787634"/>
            <a:ext cx="6685068" cy="1995258"/>
          </a:xfrm>
        </p:spPr>
        <p:txBody>
          <a:bodyPr anchor="b"/>
          <a:lstStyle>
            <a:lvl1pPr marL="0" indent="0">
              <a:buNone/>
              <a:defRPr sz="5500" b="1"/>
            </a:lvl1pPr>
            <a:lvl2pPr marL="1043193" indent="0">
              <a:buNone/>
              <a:defRPr sz="4600" b="1"/>
            </a:lvl2pPr>
            <a:lvl3pPr marL="2086386" indent="0">
              <a:buNone/>
              <a:defRPr sz="4100" b="1"/>
            </a:lvl3pPr>
            <a:lvl4pPr marL="3129580" indent="0">
              <a:buNone/>
              <a:defRPr sz="3700" b="1"/>
            </a:lvl4pPr>
            <a:lvl5pPr marL="4172773" indent="0">
              <a:buNone/>
              <a:defRPr sz="3700" b="1"/>
            </a:lvl5pPr>
            <a:lvl6pPr marL="5215966" indent="0">
              <a:buNone/>
              <a:defRPr sz="3700" b="1"/>
            </a:lvl6pPr>
            <a:lvl7pPr marL="6259159" indent="0">
              <a:buNone/>
              <a:defRPr sz="3700" b="1"/>
            </a:lvl7pPr>
            <a:lvl8pPr marL="7302353" indent="0">
              <a:buNone/>
              <a:defRPr sz="3700" b="1"/>
            </a:lvl8pPr>
            <a:lvl9pPr marL="8345546" indent="0">
              <a:buNone/>
              <a:defRPr sz="37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2840" y="6782891"/>
            <a:ext cx="6685068" cy="12323080"/>
          </a:xfrm>
        </p:spPr>
        <p:txBody>
          <a:bodyPr/>
          <a:lstStyle>
            <a:lvl1pPr>
              <a:defRPr sz="5500"/>
            </a:lvl1pPr>
            <a:lvl2pPr>
              <a:defRPr sz="4600"/>
            </a:lvl2pPr>
            <a:lvl3pPr>
              <a:defRPr sz="41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0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877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03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206" y="851574"/>
            <a:ext cx="4975729" cy="3624144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3108" y="851576"/>
            <a:ext cx="8454799" cy="18254397"/>
          </a:xfrm>
        </p:spPr>
        <p:txBody>
          <a:bodyPr/>
          <a:lstStyle>
            <a:lvl1pPr>
              <a:defRPr sz="7300"/>
            </a:lvl1pPr>
            <a:lvl2pPr>
              <a:defRPr sz="6400"/>
            </a:lvl2pPr>
            <a:lvl3pPr>
              <a:defRPr sz="5500"/>
            </a:lvl3pPr>
            <a:lvl4pPr>
              <a:defRPr sz="4600"/>
            </a:lvl4pPr>
            <a:lvl5pPr>
              <a:defRPr sz="4600"/>
            </a:lvl5pPr>
            <a:lvl6pPr>
              <a:defRPr sz="4600"/>
            </a:lvl6pPr>
            <a:lvl7pPr>
              <a:defRPr sz="4600"/>
            </a:lvl7pPr>
            <a:lvl8pPr>
              <a:defRPr sz="4600"/>
            </a:lvl8pPr>
            <a:lvl9pPr>
              <a:defRPr sz="4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6206" y="4475720"/>
            <a:ext cx="4975729" cy="14630253"/>
          </a:xfrm>
        </p:spPr>
        <p:txBody>
          <a:bodyPr/>
          <a:lstStyle>
            <a:lvl1pPr marL="0" indent="0">
              <a:buNone/>
              <a:defRPr sz="3200"/>
            </a:lvl1pPr>
            <a:lvl2pPr marL="1043193" indent="0">
              <a:buNone/>
              <a:defRPr sz="2700"/>
            </a:lvl2pPr>
            <a:lvl3pPr marL="2086386" indent="0">
              <a:buNone/>
              <a:defRPr sz="2300"/>
            </a:lvl3pPr>
            <a:lvl4pPr marL="3129580" indent="0">
              <a:buNone/>
              <a:defRPr sz="2100"/>
            </a:lvl4pPr>
            <a:lvl5pPr marL="4172773" indent="0">
              <a:buNone/>
              <a:defRPr sz="2100"/>
            </a:lvl5pPr>
            <a:lvl6pPr marL="5215966" indent="0">
              <a:buNone/>
              <a:defRPr sz="2100"/>
            </a:lvl6pPr>
            <a:lvl7pPr marL="6259159" indent="0">
              <a:buNone/>
              <a:defRPr sz="2100"/>
            </a:lvl7pPr>
            <a:lvl8pPr marL="7302353" indent="0">
              <a:buNone/>
              <a:defRPr sz="2100"/>
            </a:lvl8pPr>
            <a:lvl9pPr marL="8345546" indent="0">
              <a:buNone/>
              <a:defRPr sz="21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60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4432" y="14971872"/>
            <a:ext cx="9074468" cy="1767514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64432" y="1911092"/>
            <a:ext cx="9074468" cy="12833033"/>
          </a:xfrm>
        </p:spPr>
        <p:txBody>
          <a:bodyPr/>
          <a:lstStyle>
            <a:lvl1pPr marL="0" indent="0">
              <a:buNone/>
              <a:defRPr sz="7300"/>
            </a:lvl1pPr>
            <a:lvl2pPr marL="1043193" indent="0">
              <a:buNone/>
              <a:defRPr sz="6400"/>
            </a:lvl2pPr>
            <a:lvl3pPr marL="2086386" indent="0">
              <a:buNone/>
              <a:defRPr sz="5500"/>
            </a:lvl3pPr>
            <a:lvl4pPr marL="3129580" indent="0">
              <a:buNone/>
              <a:defRPr sz="4600"/>
            </a:lvl4pPr>
            <a:lvl5pPr marL="4172773" indent="0">
              <a:buNone/>
              <a:defRPr sz="4600"/>
            </a:lvl5pPr>
            <a:lvl6pPr marL="5215966" indent="0">
              <a:buNone/>
              <a:defRPr sz="4600"/>
            </a:lvl6pPr>
            <a:lvl7pPr marL="6259159" indent="0">
              <a:buNone/>
              <a:defRPr sz="4600"/>
            </a:lvl7pPr>
            <a:lvl8pPr marL="7302353" indent="0">
              <a:buNone/>
              <a:defRPr sz="4600"/>
            </a:lvl8pPr>
            <a:lvl9pPr marL="8345546" indent="0">
              <a:buNone/>
              <a:defRPr sz="4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64432" y="16739386"/>
            <a:ext cx="9074468" cy="2510163"/>
          </a:xfrm>
        </p:spPr>
        <p:txBody>
          <a:bodyPr/>
          <a:lstStyle>
            <a:lvl1pPr marL="0" indent="0">
              <a:buNone/>
              <a:defRPr sz="3200"/>
            </a:lvl1pPr>
            <a:lvl2pPr marL="1043193" indent="0">
              <a:buNone/>
              <a:defRPr sz="2700"/>
            </a:lvl2pPr>
            <a:lvl3pPr marL="2086386" indent="0">
              <a:buNone/>
              <a:defRPr sz="2300"/>
            </a:lvl3pPr>
            <a:lvl4pPr marL="3129580" indent="0">
              <a:buNone/>
              <a:defRPr sz="2100"/>
            </a:lvl4pPr>
            <a:lvl5pPr marL="4172773" indent="0">
              <a:buNone/>
              <a:defRPr sz="2100"/>
            </a:lvl5pPr>
            <a:lvl6pPr marL="5215966" indent="0">
              <a:buNone/>
              <a:defRPr sz="2100"/>
            </a:lvl6pPr>
            <a:lvl7pPr marL="6259159" indent="0">
              <a:buNone/>
              <a:defRPr sz="2100"/>
            </a:lvl7pPr>
            <a:lvl8pPr marL="7302353" indent="0">
              <a:buNone/>
              <a:defRPr sz="2100"/>
            </a:lvl8pPr>
            <a:lvl9pPr marL="8345546" indent="0">
              <a:buNone/>
              <a:defRPr sz="21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2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6206" y="856527"/>
            <a:ext cx="13611702" cy="3564731"/>
          </a:xfrm>
          <a:prstGeom prst="rect">
            <a:avLst/>
          </a:prstGeom>
        </p:spPr>
        <p:txBody>
          <a:bodyPr vert="horz" lIns="208639" tIns="104319" rIns="208639" bIns="104319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6206" y="4990626"/>
            <a:ext cx="13611702" cy="14115347"/>
          </a:xfrm>
          <a:prstGeom prst="rect">
            <a:avLst/>
          </a:prstGeom>
        </p:spPr>
        <p:txBody>
          <a:bodyPr vert="horz" lIns="208639" tIns="104319" rIns="208639" bIns="104319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6206" y="19823868"/>
            <a:ext cx="3528960" cy="1138734"/>
          </a:xfrm>
          <a:prstGeom prst="rect">
            <a:avLst/>
          </a:prstGeom>
        </p:spPr>
        <p:txBody>
          <a:bodyPr vert="horz" lIns="208639" tIns="104319" rIns="208639" bIns="104319" rtlCol="0" anchor="ctr"/>
          <a:lstStyle>
            <a:lvl1pPr algn="l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72FFC-F273-ED40-B062-D3A0A34A5DA9}" type="datetimeFigureOut">
              <a:rPr lang="en-US" smtClean="0"/>
              <a:t>8/17/20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67406" y="19823868"/>
            <a:ext cx="4789302" cy="1138734"/>
          </a:xfrm>
          <a:prstGeom prst="rect">
            <a:avLst/>
          </a:prstGeom>
        </p:spPr>
        <p:txBody>
          <a:bodyPr vert="horz" lIns="208639" tIns="104319" rIns="208639" bIns="104319" rtlCol="0" anchor="ctr"/>
          <a:lstStyle>
            <a:lvl1pPr algn="ct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8948" y="19823868"/>
            <a:ext cx="3528960" cy="1138734"/>
          </a:xfrm>
          <a:prstGeom prst="rect">
            <a:avLst/>
          </a:prstGeom>
        </p:spPr>
        <p:txBody>
          <a:bodyPr vert="horz" lIns="208639" tIns="104319" rIns="208639" bIns="104319" rtlCol="0" anchor="ctr"/>
          <a:lstStyle>
            <a:lvl1pPr algn="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EE81D-4611-7745-B185-4E17F578B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78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043193" rtl="0" eaLnBrk="1" latinLnBrk="0" hangingPunct="1">
        <a:spcBef>
          <a:spcPct val="0"/>
        </a:spcBef>
        <a:buNone/>
        <a:defRPr sz="10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82395" indent="-782395" algn="l" defTabSz="1043193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1pPr>
      <a:lvl2pPr marL="1695189" indent="-651996" algn="l" defTabSz="1043193" rtl="0" eaLnBrk="1" latinLnBrk="0" hangingPunct="1">
        <a:spcBef>
          <a:spcPct val="20000"/>
        </a:spcBef>
        <a:buFont typeface="Arial"/>
        <a:buChar char="–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2607983" indent="-521597" algn="l" defTabSz="1043193" rtl="0" eaLnBrk="1" latinLnBrk="0" hangingPunct="1">
        <a:spcBef>
          <a:spcPct val="20000"/>
        </a:spcBef>
        <a:buFont typeface="Arial"/>
        <a:buChar char="•"/>
        <a:defRPr sz="5500" kern="1200">
          <a:solidFill>
            <a:schemeClr val="tx1"/>
          </a:solidFill>
          <a:latin typeface="+mn-lt"/>
          <a:ea typeface="+mn-ea"/>
          <a:cs typeface="+mn-cs"/>
        </a:defRPr>
      </a:lvl3pPr>
      <a:lvl4pPr marL="3651176" indent="-521597" algn="l" defTabSz="1043193" rtl="0" eaLnBrk="1" latinLnBrk="0" hangingPunct="1">
        <a:spcBef>
          <a:spcPct val="20000"/>
        </a:spcBef>
        <a:buFont typeface="Arial"/>
        <a:buChar char="–"/>
        <a:defRPr sz="4600" kern="1200">
          <a:solidFill>
            <a:schemeClr val="tx1"/>
          </a:solidFill>
          <a:latin typeface="+mn-lt"/>
          <a:ea typeface="+mn-ea"/>
          <a:cs typeface="+mn-cs"/>
        </a:defRPr>
      </a:lvl4pPr>
      <a:lvl5pPr marL="4694370" indent="-521597" algn="l" defTabSz="1043193" rtl="0" eaLnBrk="1" latinLnBrk="0" hangingPunct="1">
        <a:spcBef>
          <a:spcPct val="20000"/>
        </a:spcBef>
        <a:buFont typeface="Arial"/>
        <a:buChar char="»"/>
        <a:defRPr sz="4600" kern="1200">
          <a:solidFill>
            <a:schemeClr val="tx1"/>
          </a:solidFill>
          <a:latin typeface="+mn-lt"/>
          <a:ea typeface="+mn-ea"/>
          <a:cs typeface="+mn-cs"/>
        </a:defRPr>
      </a:lvl5pPr>
      <a:lvl6pPr marL="5737563" indent="-521597" algn="l" defTabSz="1043193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6780756" indent="-521597" algn="l" defTabSz="1043193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7823949" indent="-521597" algn="l" defTabSz="1043193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8867143" indent="-521597" algn="l" defTabSz="1043193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1pPr>
      <a:lvl2pPr marL="1043193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2pPr>
      <a:lvl3pPr marL="2086386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3pPr>
      <a:lvl4pPr marL="3129580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4pPr>
      <a:lvl5pPr marL="4172773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5pPr>
      <a:lvl6pPr marL="5215966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6pPr>
      <a:lvl7pPr marL="6259159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7pPr>
      <a:lvl8pPr marL="7302353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8pPr>
      <a:lvl9pPr marL="8345546" algn="l" defTabSz="1043193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0"/>
            <a:ext cx="14153924" cy="2088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08278" y="16242437"/>
            <a:ext cx="75176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8800" b="1" dirty="0" smtClean="0">
                <a:solidFill>
                  <a:srgbClr val="FFFFFF"/>
                </a:solidFill>
                <a:latin typeface="MUNICH  Regular"/>
                <a:cs typeface="MUNICH  Regular"/>
              </a:rPr>
              <a:t>West coast</a:t>
            </a:r>
            <a:r>
              <a:rPr lang="en-AU" sz="8800" b="1" dirty="0" smtClean="0">
                <a:solidFill>
                  <a:srgbClr val="FFFFFF"/>
                </a:solidFill>
                <a:latin typeface="MUNICH  Regular"/>
                <a:cs typeface="MUNICH  Regular"/>
              </a:rPr>
              <a:t> </a:t>
            </a:r>
            <a:endParaRPr lang="en-US" sz="8800" b="1" dirty="0">
              <a:solidFill>
                <a:srgbClr val="FFFFFF"/>
              </a:solidFill>
              <a:latin typeface="MUNICH  Regular"/>
              <a:cs typeface="MUNICH  Regular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08278" y="18998753"/>
            <a:ext cx="75176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altLang="zh-CN" sz="6600" b="1" dirty="0" smtClean="0">
                <a:solidFill>
                  <a:srgbClr val="FFFFFF"/>
                </a:solidFill>
                <a:latin typeface="MUNICH  Regular"/>
                <a:cs typeface="MUNICH  Regular"/>
              </a:rPr>
              <a:t>Sail the ale, 2018</a:t>
            </a:r>
            <a:endParaRPr lang="en-US" sz="6600" b="1" dirty="0">
              <a:solidFill>
                <a:srgbClr val="FFFFFF"/>
              </a:solidFill>
              <a:latin typeface="MUNICH  Regular"/>
              <a:cs typeface="MUNICH  Regular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260523" y="7823781"/>
            <a:ext cx="1066688" cy="9652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08278" y="17315872"/>
            <a:ext cx="75176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8800" b="1" dirty="0" smtClean="0">
                <a:solidFill>
                  <a:srgbClr val="FFFFFF"/>
                </a:solidFill>
                <a:latin typeface="MUNICH  Regular"/>
                <a:cs typeface="MUNICH  Regular"/>
              </a:rPr>
              <a:t>BREWERY TOUR </a:t>
            </a:r>
            <a:endParaRPr lang="en-US" sz="8800" b="1" dirty="0">
              <a:solidFill>
                <a:srgbClr val="FFFFFF"/>
              </a:solidFill>
              <a:latin typeface="MUNICH  Regular"/>
              <a:cs typeface="MUNICH  Regular"/>
            </a:endParaRPr>
          </a:p>
        </p:txBody>
      </p:sp>
      <p:sp>
        <p:nvSpPr>
          <p:cNvPr id="19" name="Frame 18"/>
          <p:cNvSpPr/>
          <p:nvPr/>
        </p:nvSpPr>
        <p:spPr>
          <a:xfrm>
            <a:off x="0" y="0"/>
            <a:ext cx="15124113" cy="21388388"/>
          </a:xfrm>
          <a:prstGeom prst="frame">
            <a:avLst>
              <a:gd name="adj1" fmla="val 3769"/>
            </a:avLst>
          </a:prstGeom>
          <a:solidFill>
            <a:schemeClr val="bg1"/>
          </a:solidFill>
          <a:ln>
            <a:solidFill>
              <a:srgbClr val="FFB49A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350133" y="16242437"/>
            <a:ext cx="20652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altLang="zh-CN" sz="3200" b="1" dirty="0" smtClean="0">
                <a:solidFill>
                  <a:srgbClr val="C9C9C9"/>
                </a:solidFill>
                <a:latin typeface="MUNICH  Regular"/>
                <a:cs typeface="MUNICH  Regular"/>
              </a:rPr>
              <a:t>Mexico </a:t>
            </a:r>
            <a:endParaRPr lang="en-US" sz="3200" b="1" dirty="0">
              <a:solidFill>
                <a:srgbClr val="C9C9C9"/>
              </a:solidFill>
              <a:latin typeface="MUNICH  Regular"/>
              <a:cs typeface="MUNICH  Regular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927899" y="1835520"/>
            <a:ext cx="206529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altLang="zh-CN" sz="3200" b="1" dirty="0" smtClean="0">
                <a:solidFill>
                  <a:srgbClr val="C9C9C9"/>
                </a:solidFill>
                <a:latin typeface="MUNICH  Regular"/>
                <a:cs typeface="MUNICH  Regular"/>
              </a:rPr>
              <a:t>Canada</a:t>
            </a:r>
            <a:endParaRPr lang="en-US" sz="3200" b="1" dirty="0">
              <a:solidFill>
                <a:srgbClr val="C9C9C9"/>
              </a:solidFill>
              <a:latin typeface="MUNICH  Regular"/>
              <a:cs typeface="MUNICH 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034474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11</Words>
  <Application>Microsoft Macintosh PowerPoint</Application>
  <PresentationFormat>Custom</PresentationFormat>
  <Paragraphs>5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Editor .</dc:creator>
  <cp:lastModifiedBy>Editor .</cp:lastModifiedBy>
  <cp:revision>7</cp:revision>
  <dcterms:created xsi:type="dcterms:W3CDTF">2020-08-17T09:07:24Z</dcterms:created>
  <dcterms:modified xsi:type="dcterms:W3CDTF">2020-08-17T10:55:51Z</dcterms:modified>
</cp:coreProperties>
</file>

<file path=docProps/thumbnail.jpeg>
</file>